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09" r:id="rId19"/>
    <p:sldId id="310" r:id="rId20"/>
    <p:sldId id="311" r:id="rId21"/>
    <p:sldId id="312" r:id="rId22"/>
    <p:sldId id="323" r:id="rId23"/>
    <p:sldId id="324" r:id="rId24"/>
    <p:sldId id="303" r:id="rId25"/>
    <p:sldId id="267" r:id="rId26"/>
    <p:sldId id="325" r:id="rId27"/>
    <p:sldId id="321" r:id="rId28"/>
    <p:sldId id="304" r:id="rId29"/>
    <p:sldId id="313" r:id="rId30"/>
    <p:sldId id="314" r:id="rId31"/>
    <p:sldId id="316" r:id="rId32"/>
    <p:sldId id="315" r:id="rId33"/>
    <p:sldId id="317" r:id="rId34"/>
    <p:sldId id="318" r:id="rId35"/>
    <p:sldId id="320" r:id="rId36"/>
    <p:sldId id="322" r:id="rId37"/>
    <p:sldId id="327" r:id="rId38"/>
    <p:sldId id="328" r:id="rId39"/>
    <p:sldId id="329" r:id="rId40"/>
    <p:sldId id="330" r:id="rId41"/>
    <p:sldId id="293" r:id="rId4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5226" autoAdjust="0"/>
  </p:normalViewPr>
  <p:slideViewPr>
    <p:cSldViewPr snapToGrid="0">
      <p:cViewPr varScale="1">
        <p:scale>
          <a:sx n="39" d="100"/>
          <a:sy n="39" d="100"/>
        </p:scale>
        <p:origin x="365" y="86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Immutability</a:t>
            </a:r>
            <a:endParaRPr sz="6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Functional programming paradigm</a:t>
            </a:r>
            <a:endParaRPr sz="6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imperative approach 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declarative approach 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Unit instead Void</a:t>
            </a:r>
            <a:endParaRPr sz="6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Datatypes</a:t>
            </a:r>
            <a:endParaRPr sz="6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4273826"/>
            <a:ext cx="21005801" cy="84037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6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Option&lt;T&gt;</a:t>
            </a:r>
            <a:endParaRPr sz="6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6000" b="1" dirty="0"/>
              <a:t>datatype</a:t>
            </a:r>
            <a:r>
              <a:rPr lang="en-GB" sz="6000" dirty="0"/>
              <a:t>  is a datatype that represents absence.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Option&lt;T&gt;</a:t>
            </a:r>
            <a:endParaRPr sz="6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5E2524-1E61-9043-AFB7-5C10BF8BE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977" y="4147805"/>
            <a:ext cx="11117181" cy="857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Option&lt;T&gt;</a:t>
            </a:r>
            <a:endParaRPr sz="6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2BE51-7EB7-4147-9786-3D155E62E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1" y="4480750"/>
            <a:ext cx="11426191" cy="3856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6C4387-3CB0-7C45-A21A-FA1386776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723" y="8909049"/>
            <a:ext cx="12883919" cy="38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Option&lt;T&gt; … use case</a:t>
            </a:r>
            <a:endParaRPr sz="6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A4D43-920D-EE44-9175-87B267B0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14" y="4058986"/>
            <a:ext cx="13373022" cy="6913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87D83-41B8-6C4C-AE81-972CB06D3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8313" y="3282868"/>
            <a:ext cx="8362950" cy="3739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26312B-8CE1-744E-A032-CEBD9EE9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8313" y="8010226"/>
            <a:ext cx="8362950" cy="391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Either&lt;L, R&gt;</a:t>
            </a:r>
            <a:endParaRPr sz="6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In the day by day work functions can fail, so we have to handle the errors</a:t>
            </a:r>
          </a:p>
          <a:p>
            <a:r>
              <a:rPr lang="en-GB" b="1" dirty="0"/>
              <a:t>Either</a:t>
            </a:r>
            <a:r>
              <a:rPr lang="en-GB" dirty="0"/>
              <a:t> allows us to define two possible value for a function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Right</a:t>
            </a:r>
            <a:r>
              <a:rPr lang="en-GB" dirty="0"/>
              <a:t> value when the computation is ok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Left</a:t>
            </a:r>
            <a:r>
              <a:rPr lang="en-GB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Either&lt;L, R&gt;</a:t>
            </a:r>
            <a:endParaRPr sz="6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3CD7E-D623-B747-9B58-35B6C4BA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246" y="4480750"/>
            <a:ext cx="12669921" cy="832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647350" y="592585"/>
            <a:ext cx="359094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636657"/>
            <a:ext cx="9871959" cy="93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Either&lt;L, R&gt;</a:t>
            </a:r>
            <a:endParaRPr sz="6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454DE-A71B-704F-8596-C846D7E1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655" y="4740777"/>
            <a:ext cx="9491932" cy="3970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24329A-8F0A-EE4E-B962-61143C550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845" y="7440412"/>
            <a:ext cx="10144588" cy="43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Either&lt;L, R&gt; … use case</a:t>
            </a:r>
            <a:endParaRPr sz="6000" dirty="0">
              <a:solidFill>
                <a:srgbClr val="F3545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37595F-4983-C942-AB6C-80DC4F89B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5" y="4480750"/>
            <a:ext cx="13583424" cy="6752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AE93B-8B82-B043-B8B6-99660CF1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460" y="3793896"/>
            <a:ext cx="8197182" cy="3563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D9AD60-F964-DB49-80DD-DA3BB0890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8460" y="9048010"/>
            <a:ext cx="8197182" cy="321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Try monad</a:t>
            </a:r>
            <a:endParaRPr sz="6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Try monad</a:t>
            </a:r>
            <a:endParaRPr sz="6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dirty="0"/>
              <a:t>Patterns</a:t>
            </a:r>
            <a:endParaRPr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dirty="0"/>
              <a:t>Functional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 lot of patterns…. </a:t>
            </a:r>
            <a:r>
              <a:rPr lang="en-GB" dirty="0">
                <a:sym typeface="Wingdings" pitchFamily="2" charset="2"/>
              </a:rPr>
              <a:t></a:t>
            </a:r>
            <a:endParaRPr lang="en-GB" dirty="0"/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2C81A1-7FAB-4BED-B9DB-42DCF84C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66" y="3294118"/>
            <a:ext cx="15531634" cy="9795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 lot of patterns…. </a:t>
            </a:r>
            <a:r>
              <a:rPr lang="en-GB" dirty="0">
                <a:sym typeface="Wingdings" pitchFamily="2" charset="2"/>
              </a:rPr>
              <a:t>Decorator using HOF</a:t>
            </a:r>
            <a:endParaRPr lang="en-GB" dirty="0"/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63087-1882-4CF2-8D77-8BBE98BC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63" y="4122363"/>
            <a:ext cx="7024407" cy="8416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C816A5-15F2-4439-A392-2DADFE0F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304" y="5665974"/>
            <a:ext cx="8640856" cy="30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C4A0D-64D1-426F-B22A-D4E3150E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787" y="5135859"/>
            <a:ext cx="13564018" cy="39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dirty="0"/>
              <a:t>Snippets</a:t>
            </a:r>
            <a:endParaRPr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dirty="0"/>
              <a:t>Functional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Snippets…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endParaRPr b="1"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Don’t reinvent the wheel</a:t>
            </a:r>
          </a:p>
          <a:p>
            <a:r>
              <a:rPr lang="en-GB" dirty="0"/>
              <a:t>Using the library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r>
              <a:rPr lang="en-GB" b="1" dirty="0"/>
              <a:t>    </a:t>
            </a:r>
            <a:r>
              <a:rPr lang="en-GB" dirty="0">
                <a:hlinkClick r:id="rId2"/>
              </a:rPr>
              <a:t>https://github.com/louthy/language-ext</a:t>
            </a:r>
            <a:endParaRPr lang="en-GB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Agenda</a:t>
            </a:r>
            <a:endParaRPr sz="6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EFC56-6E4C-4FAB-AA16-7CEED6D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6" y="3282869"/>
            <a:ext cx="5953406" cy="7578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07C98-05F5-455F-BB91-5B740659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828" y="1648723"/>
            <a:ext cx="6771996" cy="3995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18640-98A8-430F-AC62-DEAD316D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0828" y="5842666"/>
            <a:ext cx="6771996" cy="399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5DBD-D810-4A8E-8F60-2FFE3CF2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827" y="10036609"/>
            <a:ext cx="6771995" cy="33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596B1-FB0A-4721-87FF-A1848F39FAA2}"/>
              </a:ext>
            </a:extLst>
          </p:cNvPr>
          <p:cNvSpPr/>
          <p:nvPr/>
        </p:nvSpPr>
        <p:spPr>
          <a:xfrm>
            <a:off x="1399472" y="3783106"/>
            <a:ext cx="4804104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8EA-B27E-4E3A-8207-B907FC86126E}"/>
              </a:ext>
            </a:extLst>
          </p:cNvPr>
          <p:cNvSpPr/>
          <p:nvPr/>
        </p:nvSpPr>
        <p:spPr>
          <a:xfrm>
            <a:off x="1399471" y="8022609"/>
            <a:ext cx="5270269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64508-4FB7-4A6F-8981-D1C286A7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96" y="4105401"/>
            <a:ext cx="12898132" cy="677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C856D-9EB8-4DCE-B4C0-00622B5B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84" y="7680532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1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0252B-4D9C-45DD-8D68-EB14BCC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976294"/>
            <a:ext cx="9469495" cy="810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50DC1-7090-48A5-A875-589AEE1C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413" y="2894616"/>
            <a:ext cx="6551948" cy="4099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4C2E0-D454-40EA-B182-1C4EE339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413" y="7785923"/>
            <a:ext cx="6551949" cy="40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2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D8B37-A2EA-429C-9072-9BBBFBDB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2" y="3410607"/>
            <a:ext cx="7968439" cy="966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B7854-8608-4916-B98E-7D47E017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94616"/>
            <a:ext cx="7799294" cy="4616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2BE72-4697-41AA-901D-BF4A90F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753431"/>
            <a:ext cx="7799294" cy="5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3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6069-ADCD-4E8C-A1BC-8AAFB89C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2" y="3793896"/>
            <a:ext cx="9999850" cy="799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2617C-7DE2-48EA-BFB7-BEC4B191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016" y="2596015"/>
            <a:ext cx="8361549" cy="46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582E4-E547-4082-A0EE-BB3AF340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016" y="7374189"/>
            <a:ext cx="8361548" cy="56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B3F30-9877-4976-A890-73C2536E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13" y="3537135"/>
            <a:ext cx="7771215" cy="8984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B81C20-1B52-43BF-8440-44404B99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870" y="3669555"/>
            <a:ext cx="7204542" cy="8825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99E4BC-6F68-4E9B-AE8B-AE27820EE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744" y="1351559"/>
            <a:ext cx="5788680" cy="3390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AC312-52CE-404D-84EC-2A4364B53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6040" y="4991979"/>
            <a:ext cx="5788680" cy="3732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CE7ED9-DE7D-4AA0-8910-346562D4D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3744" y="8974140"/>
            <a:ext cx="578868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1A2C4-C0A9-4ACB-8A42-957175C2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54" y="3793896"/>
            <a:ext cx="10500752" cy="92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basic way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B4A39-86C1-490E-8F63-2D053EF8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772594"/>
            <a:ext cx="9438753" cy="2936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1FEF6C-884D-4E23-8ED9-7D6333FF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18" y="6822173"/>
            <a:ext cx="7460145" cy="6136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4885D-3246-466D-AD4A-E8BBB2D25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0019" y="2596015"/>
            <a:ext cx="8273864" cy="208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829A2-8C45-4F7A-B952-A17A1DB34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0019" y="5009019"/>
            <a:ext cx="8273864" cy="2434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4A2C9-8647-4DB6-9848-46418B00A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0019" y="7713026"/>
            <a:ext cx="8273864" cy="2326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E9753-5C36-428E-818C-FAF40A7D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0019" y="10343697"/>
            <a:ext cx="8273864" cy="22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first improving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7FE31-5E45-4706-A56D-1444D44E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59" y="4845102"/>
            <a:ext cx="14684281" cy="54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OOP Approach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AA38F-BD5B-41A0-A965-4C464B50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722" y="3282869"/>
            <a:ext cx="9351389" cy="173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ED62F-76BF-44A7-AEA8-152A4DB5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3" y="3341659"/>
            <a:ext cx="8499492" cy="3776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34842-A0FB-43CD-A4FD-DC864727B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3" y="7117978"/>
            <a:ext cx="8499492" cy="3567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104D9-53C3-4E12-BBAD-D4E1D55A6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42" y="10685930"/>
            <a:ext cx="8499491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4E221-569D-44BD-9C3D-3C54D530D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5358" y="7013795"/>
            <a:ext cx="12376927" cy="37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Functional approach using </a:t>
            </a:r>
            <a:r>
              <a:rPr lang="en-GB" dirty="0" err="1"/>
              <a:t>Applicatives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C8AC1-878E-41DE-8C97-64A005B3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9" y="3793896"/>
            <a:ext cx="10711443" cy="2302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FC8FB-A7D1-4E7B-A2C9-C6FFFB86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" y="6366528"/>
            <a:ext cx="10683551" cy="1898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166F3-C954-4249-B19E-7A2A11067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18" y="8535987"/>
            <a:ext cx="10711443" cy="214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97F46-6FD1-4549-BBC3-0F0F4BD23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8991" y="5109557"/>
            <a:ext cx="11265886" cy="4761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 you!</a:t>
            </a:r>
          </a:p>
        </p:txBody>
      </p:sp>
      <p:sp>
        <p:nvSpPr>
          <p:cNvPr id="10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7909" y="427485"/>
            <a:ext cx="458535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Why? The billion dollar mistake</a:t>
            </a:r>
            <a:endParaRPr sz="6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000" b="1" dirty="0"/>
              <a:t>Tony Hoare</a:t>
            </a:r>
            <a:r>
              <a:rPr lang="en-GB" sz="40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000" dirty="0"/>
              <a:t>NULL, null, Nothing, nil, </a:t>
            </a:r>
            <a:r>
              <a:rPr lang="en-GB" sz="4000" dirty="0" err="1"/>
              <a:t>nullptr</a:t>
            </a:r>
            <a:r>
              <a:rPr lang="en-GB" sz="4000" dirty="0"/>
              <a:t>, </a:t>
            </a:r>
            <a:r>
              <a:rPr lang="en-GB" sz="4000" dirty="0" err="1"/>
              <a:t>undef</a:t>
            </a:r>
            <a:r>
              <a:rPr lang="en-GB" sz="4000" dirty="0"/>
              <a:t>, undefined, None, …</a:t>
            </a:r>
          </a:p>
          <a:p>
            <a:pPr marL="635000" lvl="1" indent="0">
              <a:buNone/>
            </a:pPr>
            <a:r>
              <a:rPr lang="en-GB" sz="40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0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9F4C4C-5A4A-CB4A-A9F5-8E9D2E400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696" y="4077256"/>
            <a:ext cx="8369892" cy="35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Why? IF and SWITCH … I love them… </a:t>
            </a:r>
            <a:r>
              <a:rPr lang="en-GB" sz="6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6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Why? Clean and Beautiful code</a:t>
            </a:r>
            <a:endParaRPr sz="6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 let your code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Functions</a:t>
            </a:r>
            <a:endParaRPr sz="6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12200</TotalTime>
  <Words>845</Words>
  <Application>Microsoft Office PowerPoint</Application>
  <PresentationFormat>Custom</PresentationFormat>
  <Paragraphs>145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261</cp:revision>
  <dcterms:modified xsi:type="dcterms:W3CDTF">2021-07-16T16:50:50Z</dcterms:modified>
</cp:coreProperties>
</file>